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"/>
  </p:notes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94718" autoAdjust="0"/>
  </p:normalViewPr>
  <p:slideViewPr>
    <p:cSldViewPr snapToGrid="0">
      <p:cViewPr varScale="1">
        <p:scale>
          <a:sx n="80" d="100"/>
          <a:sy n="80" d="100"/>
        </p:scale>
        <p:origin x="363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56B8C-9FED-4A27-ACAF-A207774EBBEC}" type="datetimeFigureOut">
              <a:rPr lang="es-AR" smtClean="0"/>
              <a:t>19/3/2025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69451-916C-43F4-9F89-03CDDABE484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83333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sr2025trabajos@rosario.gob.ar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- Recordar guardar como PDF y enviar junto al resumen a </a:t>
            </a:r>
            <a:r>
              <a:rPr lang="es-AR" dirty="0">
                <a:effectLst/>
                <a:hlinkClick r:id="rId3"/>
              </a:rPr>
              <a:t>csr2025trabajos@rosario.gob</a:t>
            </a:r>
            <a:r>
              <a:rPr lang="es-AR">
                <a:effectLst/>
                <a:hlinkClick r:id="rId3"/>
              </a:rPr>
              <a:t>.ar</a:t>
            </a:r>
            <a:endParaRPr lang="es-AR" dirty="0">
              <a:effectLst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969451-916C-43F4-9F89-03CDDABE4842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29059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7720E40-D5B9-6A03-CF9A-2B5283E5946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53616" y="2434167"/>
            <a:ext cx="4436269" cy="580178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MX" dirty="0"/>
              <a:t>Introducción – Objetivos – Metodología - Resultados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80135F47-044D-C884-D621-3AFBE0EDF2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3616" y="486836"/>
            <a:ext cx="4436269" cy="1838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 err="1"/>
              <a:t>Título</a:t>
            </a:r>
            <a:r>
              <a:rPr lang="en-US" dirty="0"/>
              <a:t> </a:t>
            </a:r>
            <a:r>
              <a:rPr lang="en-US" dirty="0" err="1"/>
              <a:t>trabajo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77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4212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Título</a:t>
            </a:r>
            <a:r>
              <a:rPr lang="en-US" dirty="0"/>
              <a:t> </a:t>
            </a:r>
            <a:r>
              <a:rPr lang="en-US" dirty="0" err="1"/>
              <a:t>trabajo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 dirty="0"/>
              <a:t>Introducción</a:t>
            </a:r>
          </a:p>
          <a:p>
            <a:pPr lvl="0"/>
            <a:r>
              <a:rPr lang="es-MX" dirty="0"/>
              <a:t>Objetivos</a:t>
            </a:r>
          </a:p>
          <a:p>
            <a:pPr lvl="0"/>
            <a:r>
              <a:rPr lang="es-MX" dirty="0"/>
              <a:t>Metodología</a:t>
            </a:r>
          </a:p>
          <a:p>
            <a:pPr lvl="0"/>
            <a:r>
              <a:rPr lang="es-MX" dirty="0"/>
              <a:t>Resultados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060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229F9A40-697A-6119-CEF8-FC2A905C8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BFF81F71-62C9-762C-28BB-196AB2800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616" y="495746"/>
            <a:ext cx="4436269" cy="824606"/>
          </a:xfrm>
        </p:spPr>
        <p:txBody>
          <a:bodyPr anchor="t">
            <a:normAutofit/>
          </a:bodyPr>
          <a:lstStyle/>
          <a:p>
            <a:endParaRPr lang="es-AR" sz="2000" b="1" dirty="0">
              <a:solidFill>
                <a:schemeClr val="tx2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5066154-DE7D-4397-C6B6-F4145D06EE4B}"/>
              </a:ext>
            </a:extLst>
          </p:cNvPr>
          <p:cNvSpPr txBox="1"/>
          <p:nvPr/>
        </p:nvSpPr>
        <p:spPr>
          <a:xfrm>
            <a:off x="353616" y="1401234"/>
            <a:ext cx="4436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400" b="1" dirty="0"/>
              <a:t>Autores: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400" b="1" dirty="0"/>
              <a:t>Institución de pertenencia</a:t>
            </a:r>
            <a:r>
              <a:rPr lang="es-AR" sz="1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8361655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14 Congreso de Salud">
      <a:dk1>
        <a:srgbClr val="3A3A3A"/>
      </a:dk1>
      <a:lt1>
        <a:sysClr val="window" lastClr="FFFFFF"/>
      </a:lt1>
      <a:dk2>
        <a:srgbClr val="0E2841"/>
      </a:dk2>
      <a:lt2>
        <a:srgbClr val="E8E8E8"/>
      </a:lt2>
      <a:accent1>
        <a:srgbClr val="0066CC"/>
      </a:accent1>
      <a:accent2>
        <a:srgbClr val="E97132"/>
      </a:accent2>
      <a:accent3>
        <a:srgbClr val="6ABD9D"/>
      </a:accent3>
      <a:accent4>
        <a:srgbClr val="62C1CB"/>
      </a:accent4>
      <a:accent5>
        <a:srgbClr val="A02B93"/>
      </a:accent5>
      <a:accent6>
        <a:srgbClr val="58B474"/>
      </a:accent6>
      <a:hlink>
        <a:srgbClr val="4E82BA"/>
      </a:hlink>
      <a:folHlink>
        <a:srgbClr val="64439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25</Words>
  <Application>Microsoft Office PowerPoint</Application>
  <PresentationFormat>Presentación en pantalla (16:9)</PresentationFormat>
  <Paragraphs>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Aptos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rsacem02</dc:creator>
  <cp:lastModifiedBy>rsacem02</cp:lastModifiedBy>
  <cp:revision>5</cp:revision>
  <dcterms:created xsi:type="dcterms:W3CDTF">2025-03-19T13:40:09Z</dcterms:created>
  <dcterms:modified xsi:type="dcterms:W3CDTF">2025-03-19T14:48:14Z</dcterms:modified>
</cp:coreProperties>
</file>